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36009263" cy="28803600"/>
  <p:notesSz cx="6858000" cy="9144000"/>
  <p:defaultTextStyle>
    <a:defPPr>
      <a:defRPr lang="en-US"/>
    </a:defPPr>
    <a:lvl1pPr marL="0" algn="l" defTabSz="1851751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1pPr>
    <a:lvl2pPr marL="1851751" algn="l" defTabSz="1851751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2pPr>
    <a:lvl3pPr marL="3703503" algn="l" defTabSz="1851751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3pPr>
    <a:lvl4pPr marL="5555254" algn="l" defTabSz="1851751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4pPr>
    <a:lvl5pPr marL="7407006" algn="l" defTabSz="1851751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5pPr>
    <a:lvl6pPr marL="9258757" algn="l" defTabSz="1851751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6pPr>
    <a:lvl7pPr marL="11110509" algn="l" defTabSz="1851751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7pPr>
    <a:lvl8pPr marL="12962260" algn="l" defTabSz="1851751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8pPr>
    <a:lvl9pPr marL="14814012" algn="l" defTabSz="1851751" rtl="0" eaLnBrk="1" latinLnBrk="0" hangingPunct="1">
      <a:defRPr sz="7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5" d="100"/>
          <a:sy n="25" d="100"/>
        </p:scale>
        <p:origin x="-1936" y="-176"/>
      </p:cViewPr>
      <p:guideLst>
        <p:guide orient="horz" pos="9072"/>
        <p:guide pos="113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695" y="8947787"/>
            <a:ext cx="30607874" cy="61741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1390" y="16322040"/>
            <a:ext cx="25206484" cy="7360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51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03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555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07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258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110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96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814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7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5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06716" y="1153482"/>
            <a:ext cx="8102084" cy="2457640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00463" y="1153482"/>
            <a:ext cx="23706098" cy="24576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7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483" y="18508982"/>
            <a:ext cx="30607874" cy="5720715"/>
          </a:xfrm>
        </p:spPr>
        <p:txBody>
          <a:bodyPr anchor="t"/>
          <a:lstStyle>
            <a:lvl1pPr algn="l">
              <a:defRPr sz="16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4483" y="12208197"/>
            <a:ext cx="30607874" cy="6300785"/>
          </a:xfrm>
        </p:spPr>
        <p:txBody>
          <a:bodyPr anchor="b"/>
          <a:lstStyle>
            <a:lvl1pPr marL="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1pPr>
            <a:lvl2pPr marL="185175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2pPr>
            <a:lvl3pPr marL="3703503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3pPr>
            <a:lvl4pPr marL="5555254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4pPr>
            <a:lvl5pPr marL="7407006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5pPr>
            <a:lvl6pPr marL="9258757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6pPr>
            <a:lvl7pPr marL="11110509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7pPr>
            <a:lvl8pPr marL="12962260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8pPr>
            <a:lvl9pPr marL="14814012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4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00463" y="6720842"/>
            <a:ext cx="15904091" cy="19009045"/>
          </a:xfrm>
        </p:spPr>
        <p:txBody>
          <a:bodyPr/>
          <a:lstStyle>
            <a:lvl1pPr>
              <a:defRPr sz="11300"/>
            </a:lvl1pPr>
            <a:lvl2pPr>
              <a:defRPr sz="9700"/>
            </a:lvl2pPr>
            <a:lvl3pPr>
              <a:defRPr sz="81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304709" y="6720842"/>
            <a:ext cx="15904091" cy="19009045"/>
          </a:xfrm>
        </p:spPr>
        <p:txBody>
          <a:bodyPr/>
          <a:lstStyle>
            <a:lvl1pPr>
              <a:defRPr sz="11300"/>
            </a:lvl1pPr>
            <a:lvl2pPr>
              <a:defRPr sz="9700"/>
            </a:lvl2pPr>
            <a:lvl3pPr>
              <a:defRPr sz="81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463" y="6447475"/>
            <a:ext cx="15910345" cy="2687000"/>
          </a:xfrm>
        </p:spPr>
        <p:txBody>
          <a:bodyPr anchor="b"/>
          <a:lstStyle>
            <a:lvl1pPr marL="0" indent="0">
              <a:buNone/>
              <a:defRPr sz="9700" b="1"/>
            </a:lvl1pPr>
            <a:lvl2pPr marL="1851751" indent="0">
              <a:buNone/>
              <a:defRPr sz="8100" b="1"/>
            </a:lvl2pPr>
            <a:lvl3pPr marL="3703503" indent="0">
              <a:buNone/>
              <a:defRPr sz="7300" b="1"/>
            </a:lvl3pPr>
            <a:lvl4pPr marL="5555254" indent="0">
              <a:buNone/>
              <a:defRPr sz="6500" b="1"/>
            </a:lvl4pPr>
            <a:lvl5pPr marL="7407006" indent="0">
              <a:buNone/>
              <a:defRPr sz="6500" b="1"/>
            </a:lvl5pPr>
            <a:lvl6pPr marL="9258757" indent="0">
              <a:buNone/>
              <a:defRPr sz="6500" b="1"/>
            </a:lvl6pPr>
            <a:lvl7pPr marL="11110509" indent="0">
              <a:buNone/>
              <a:defRPr sz="6500" b="1"/>
            </a:lvl7pPr>
            <a:lvl8pPr marL="12962260" indent="0">
              <a:buNone/>
              <a:defRPr sz="6500" b="1"/>
            </a:lvl8pPr>
            <a:lvl9pPr marL="14814012" indent="0">
              <a:buNone/>
              <a:defRPr sz="6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0463" y="9134475"/>
            <a:ext cx="15910345" cy="16595410"/>
          </a:xfrm>
        </p:spPr>
        <p:txBody>
          <a:bodyPr/>
          <a:lstStyle>
            <a:lvl1pPr>
              <a:defRPr sz="9700"/>
            </a:lvl1pPr>
            <a:lvl2pPr>
              <a:defRPr sz="8100"/>
            </a:lvl2pPr>
            <a:lvl3pPr>
              <a:defRPr sz="73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92208" y="6447475"/>
            <a:ext cx="15916594" cy="2687000"/>
          </a:xfrm>
        </p:spPr>
        <p:txBody>
          <a:bodyPr anchor="b"/>
          <a:lstStyle>
            <a:lvl1pPr marL="0" indent="0">
              <a:buNone/>
              <a:defRPr sz="9700" b="1"/>
            </a:lvl1pPr>
            <a:lvl2pPr marL="1851751" indent="0">
              <a:buNone/>
              <a:defRPr sz="8100" b="1"/>
            </a:lvl2pPr>
            <a:lvl3pPr marL="3703503" indent="0">
              <a:buNone/>
              <a:defRPr sz="7300" b="1"/>
            </a:lvl3pPr>
            <a:lvl4pPr marL="5555254" indent="0">
              <a:buNone/>
              <a:defRPr sz="6500" b="1"/>
            </a:lvl4pPr>
            <a:lvl5pPr marL="7407006" indent="0">
              <a:buNone/>
              <a:defRPr sz="6500" b="1"/>
            </a:lvl5pPr>
            <a:lvl6pPr marL="9258757" indent="0">
              <a:buNone/>
              <a:defRPr sz="6500" b="1"/>
            </a:lvl6pPr>
            <a:lvl7pPr marL="11110509" indent="0">
              <a:buNone/>
              <a:defRPr sz="6500" b="1"/>
            </a:lvl7pPr>
            <a:lvl8pPr marL="12962260" indent="0">
              <a:buNone/>
              <a:defRPr sz="6500" b="1"/>
            </a:lvl8pPr>
            <a:lvl9pPr marL="14814012" indent="0">
              <a:buNone/>
              <a:defRPr sz="6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92208" y="9134475"/>
            <a:ext cx="15916594" cy="16595410"/>
          </a:xfrm>
        </p:spPr>
        <p:txBody>
          <a:bodyPr/>
          <a:lstStyle>
            <a:lvl1pPr>
              <a:defRPr sz="9700"/>
            </a:lvl1pPr>
            <a:lvl2pPr>
              <a:defRPr sz="8100"/>
            </a:lvl2pPr>
            <a:lvl3pPr>
              <a:defRPr sz="73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5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6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0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465" y="1146810"/>
            <a:ext cx="11846799" cy="4880610"/>
          </a:xfrm>
        </p:spPr>
        <p:txBody>
          <a:bodyPr anchor="b"/>
          <a:lstStyle>
            <a:lvl1pPr algn="l">
              <a:defRPr sz="8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8622" y="1146812"/>
            <a:ext cx="20130178" cy="24583075"/>
          </a:xfrm>
        </p:spPr>
        <p:txBody>
          <a:bodyPr/>
          <a:lstStyle>
            <a:lvl1pPr>
              <a:defRPr sz="13000"/>
            </a:lvl1pPr>
            <a:lvl2pPr>
              <a:defRPr sz="11300"/>
            </a:lvl2pPr>
            <a:lvl3pPr>
              <a:defRPr sz="97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465" y="6027422"/>
            <a:ext cx="11846799" cy="19702465"/>
          </a:xfrm>
        </p:spPr>
        <p:txBody>
          <a:bodyPr/>
          <a:lstStyle>
            <a:lvl1pPr marL="0" indent="0">
              <a:buNone/>
              <a:defRPr sz="5700"/>
            </a:lvl1pPr>
            <a:lvl2pPr marL="1851751" indent="0">
              <a:buNone/>
              <a:defRPr sz="4900"/>
            </a:lvl2pPr>
            <a:lvl3pPr marL="3703503" indent="0">
              <a:buNone/>
              <a:defRPr sz="4100"/>
            </a:lvl3pPr>
            <a:lvl4pPr marL="5555254" indent="0">
              <a:buNone/>
              <a:defRPr sz="3600"/>
            </a:lvl4pPr>
            <a:lvl5pPr marL="7407006" indent="0">
              <a:buNone/>
              <a:defRPr sz="3600"/>
            </a:lvl5pPr>
            <a:lvl6pPr marL="9258757" indent="0">
              <a:buNone/>
              <a:defRPr sz="3600"/>
            </a:lvl6pPr>
            <a:lvl7pPr marL="11110509" indent="0">
              <a:buNone/>
              <a:defRPr sz="3600"/>
            </a:lvl7pPr>
            <a:lvl8pPr marL="12962260" indent="0">
              <a:buNone/>
              <a:defRPr sz="3600"/>
            </a:lvl8pPr>
            <a:lvl9pPr marL="14814012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1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8067" y="20162520"/>
            <a:ext cx="21605558" cy="2380300"/>
          </a:xfrm>
        </p:spPr>
        <p:txBody>
          <a:bodyPr anchor="b"/>
          <a:lstStyle>
            <a:lvl1pPr algn="l">
              <a:defRPr sz="8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58067" y="2573655"/>
            <a:ext cx="21605558" cy="17282160"/>
          </a:xfrm>
        </p:spPr>
        <p:txBody>
          <a:bodyPr/>
          <a:lstStyle>
            <a:lvl1pPr marL="0" indent="0">
              <a:buNone/>
              <a:defRPr sz="13000"/>
            </a:lvl1pPr>
            <a:lvl2pPr marL="1851751" indent="0">
              <a:buNone/>
              <a:defRPr sz="11300"/>
            </a:lvl2pPr>
            <a:lvl3pPr marL="3703503" indent="0">
              <a:buNone/>
              <a:defRPr sz="9700"/>
            </a:lvl3pPr>
            <a:lvl4pPr marL="5555254" indent="0">
              <a:buNone/>
              <a:defRPr sz="8100"/>
            </a:lvl4pPr>
            <a:lvl5pPr marL="7407006" indent="0">
              <a:buNone/>
              <a:defRPr sz="8100"/>
            </a:lvl5pPr>
            <a:lvl6pPr marL="9258757" indent="0">
              <a:buNone/>
              <a:defRPr sz="8100"/>
            </a:lvl6pPr>
            <a:lvl7pPr marL="11110509" indent="0">
              <a:buNone/>
              <a:defRPr sz="8100"/>
            </a:lvl7pPr>
            <a:lvl8pPr marL="12962260" indent="0">
              <a:buNone/>
              <a:defRPr sz="8100"/>
            </a:lvl8pPr>
            <a:lvl9pPr marL="14814012" indent="0">
              <a:buNone/>
              <a:defRPr sz="8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8067" y="22542820"/>
            <a:ext cx="21605558" cy="3380420"/>
          </a:xfrm>
        </p:spPr>
        <p:txBody>
          <a:bodyPr/>
          <a:lstStyle>
            <a:lvl1pPr marL="0" indent="0">
              <a:buNone/>
              <a:defRPr sz="5700"/>
            </a:lvl1pPr>
            <a:lvl2pPr marL="1851751" indent="0">
              <a:buNone/>
              <a:defRPr sz="4900"/>
            </a:lvl2pPr>
            <a:lvl3pPr marL="3703503" indent="0">
              <a:buNone/>
              <a:defRPr sz="4100"/>
            </a:lvl3pPr>
            <a:lvl4pPr marL="5555254" indent="0">
              <a:buNone/>
              <a:defRPr sz="3600"/>
            </a:lvl4pPr>
            <a:lvl5pPr marL="7407006" indent="0">
              <a:buNone/>
              <a:defRPr sz="3600"/>
            </a:lvl5pPr>
            <a:lvl6pPr marL="9258757" indent="0">
              <a:buNone/>
              <a:defRPr sz="3600"/>
            </a:lvl6pPr>
            <a:lvl7pPr marL="11110509" indent="0">
              <a:buNone/>
              <a:defRPr sz="3600"/>
            </a:lvl7pPr>
            <a:lvl8pPr marL="12962260" indent="0">
              <a:buNone/>
              <a:defRPr sz="3600"/>
            </a:lvl8pPr>
            <a:lvl9pPr marL="14814012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2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0463" y="1153480"/>
            <a:ext cx="32408337" cy="4800600"/>
          </a:xfrm>
          <a:prstGeom prst="rect">
            <a:avLst/>
          </a:prstGeom>
        </p:spPr>
        <p:txBody>
          <a:bodyPr vert="horz" lIns="370350" tIns="185175" rIns="370350" bIns="18517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463" y="6720842"/>
            <a:ext cx="32408337" cy="19009045"/>
          </a:xfrm>
          <a:prstGeom prst="rect">
            <a:avLst/>
          </a:prstGeom>
        </p:spPr>
        <p:txBody>
          <a:bodyPr vert="horz" lIns="370350" tIns="185175" rIns="370350" bIns="18517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00463" y="26696672"/>
            <a:ext cx="8402161" cy="1533525"/>
          </a:xfrm>
          <a:prstGeom prst="rect">
            <a:avLst/>
          </a:prstGeom>
        </p:spPr>
        <p:txBody>
          <a:bodyPr vert="horz" lIns="370350" tIns="185175" rIns="370350" bIns="185175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BA7D9-9111-7E4A-B053-8DF9C5851182}" type="datetimeFigureOut">
              <a:rPr lang="en-US" smtClean="0"/>
              <a:t>15. 12. 20.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03165" y="26696672"/>
            <a:ext cx="11402933" cy="1533525"/>
          </a:xfrm>
          <a:prstGeom prst="rect">
            <a:avLst/>
          </a:prstGeom>
        </p:spPr>
        <p:txBody>
          <a:bodyPr vert="horz" lIns="370350" tIns="185175" rIns="370350" bIns="185175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06639" y="26696672"/>
            <a:ext cx="8402161" cy="1533525"/>
          </a:xfrm>
          <a:prstGeom prst="rect">
            <a:avLst/>
          </a:prstGeom>
        </p:spPr>
        <p:txBody>
          <a:bodyPr vert="horz" lIns="370350" tIns="185175" rIns="370350" bIns="185175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092ED-711E-5347-AC3E-54A65335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6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51751" rtl="0" eaLnBrk="1" latinLnBrk="0" hangingPunct="1">
        <a:spcBef>
          <a:spcPct val="0"/>
        </a:spcBef>
        <a:buNone/>
        <a:defRPr sz="17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88814" indent="-1388814" algn="l" defTabSz="1851751" rtl="0" eaLnBrk="1" latinLnBrk="0" hangingPunct="1">
        <a:spcBef>
          <a:spcPct val="20000"/>
        </a:spcBef>
        <a:buFont typeface="Arial"/>
        <a:buChar char="•"/>
        <a:defRPr sz="13000" kern="1200">
          <a:solidFill>
            <a:schemeClr val="tx1"/>
          </a:solidFill>
          <a:latin typeface="+mn-lt"/>
          <a:ea typeface="+mn-ea"/>
          <a:cs typeface="+mn-cs"/>
        </a:defRPr>
      </a:lvl1pPr>
      <a:lvl2pPr marL="3009096" indent="-1157345" algn="l" defTabSz="1851751" rtl="0" eaLnBrk="1" latinLnBrk="0" hangingPunct="1">
        <a:spcBef>
          <a:spcPct val="20000"/>
        </a:spcBef>
        <a:buFont typeface="Arial"/>
        <a:buChar char="–"/>
        <a:defRPr sz="11300" kern="1200">
          <a:solidFill>
            <a:schemeClr val="tx1"/>
          </a:solidFill>
          <a:latin typeface="+mn-lt"/>
          <a:ea typeface="+mn-ea"/>
          <a:cs typeface="+mn-cs"/>
        </a:defRPr>
      </a:lvl2pPr>
      <a:lvl3pPr marL="4629379" indent="-925876" algn="l" defTabSz="1851751" rtl="0" eaLnBrk="1" latinLnBrk="0" hangingPunct="1">
        <a:spcBef>
          <a:spcPct val="20000"/>
        </a:spcBef>
        <a:buFont typeface="Arial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3pPr>
      <a:lvl4pPr marL="6481130" indent="-925876" algn="l" defTabSz="1851751" rtl="0" eaLnBrk="1" latinLnBrk="0" hangingPunct="1">
        <a:spcBef>
          <a:spcPct val="20000"/>
        </a:spcBef>
        <a:buFont typeface="Arial"/>
        <a:buChar char="–"/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332881" indent="-925876" algn="l" defTabSz="1851751" rtl="0" eaLnBrk="1" latinLnBrk="0" hangingPunct="1">
        <a:spcBef>
          <a:spcPct val="20000"/>
        </a:spcBef>
        <a:buFont typeface="Arial"/>
        <a:buChar char="»"/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4633" indent="-925876" algn="l" defTabSz="1851751" rtl="0" eaLnBrk="1" latinLnBrk="0" hangingPunct="1">
        <a:spcBef>
          <a:spcPct val="20000"/>
        </a:spcBef>
        <a:buFont typeface="Arial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036384" indent="-925876" algn="l" defTabSz="1851751" rtl="0" eaLnBrk="1" latinLnBrk="0" hangingPunct="1">
        <a:spcBef>
          <a:spcPct val="20000"/>
        </a:spcBef>
        <a:buFont typeface="Arial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3888136" indent="-925876" algn="l" defTabSz="1851751" rtl="0" eaLnBrk="1" latinLnBrk="0" hangingPunct="1">
        <a:spcBef>
          <a:spcPct val="20000"/>
        </a:spcBef>
        <a:buFont typeface="Arial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5739887" indent="-925876" algn="l" defTabSz="1851751" rtl="0" eaLnBrk="1" latinLnBrk="0" hangingPunct="1">
        <a:spcBef>
          <a:spcPct val="20000"/>
        </a:spcBef>
        <a:buFont typeface="Arial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51751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851751" algn="l" defTabSz="1851751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2pPr>
      <a:lvl3pPr marL="3703503" algn="l" defTabSz="1851751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3pPr>
      <a:lvl4pPr marL="5555254" algn="l" defTabSz="1851751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407006" algn="l" defTabSz="1851751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258757" algn="l" defTabSz="1851751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1110509" algn="l" defTabSz="1851751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2260" algn="l" defTabSz="1851751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814012" algn="l" defTabSz="1851751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36241" y="781442"/>
            <a:ext cx="33672989" cy="6185008"/>
            <a:chOff x="1224158" y="489619"/>
            <a:chExt cx="13199861" cy="227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158" y="489619"/>
              <a:ext cx="6743700" cy="2273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7619" y="489619"/>
              <a:ext cx="6756400" cy="224790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239" y="7359916"/>
            <a:ext cx="8605277" cy="100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1563513"/>
            <a:ext cx="36009263" cy="21882016"/>
            <a:chOff x="0" y="1563513"/>
            <a:chExt cx="36009263" cy="21882016"/>
          </a:xfrm>
        </p:grpSpPr>
        <p:sp>
          <p:nvSpPr>
            <p:cNvPr id="18" name="Rectangle 17"/>
            <p:cNvSpPr/>
            <p:nvPr/>
          </p:nvSpPr>
          <p:spPr>
            <a:xfrm>
              <a:off x="0" y="1563513"/>
              <a:ext cx="36009263" cy="21882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0" y="16692525"/>
              <a:ext cx="35590435" cy="6753004"/>
              <a:chOff x="0" y="1323297"/>
              <a:chExt cx="35590435" cy="6753004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0" y="2743396"/>
                <a:ext cx="35590435" cy="5332905"/>
                <a:chOff x="0" y="0"/>
                <a:chExt cx="35590435" cy="5332905"/>
              </a:xfrm>
            </p:grpSpPr>
            <p:pic>
              <p:nvPicPr>
                <p:cNvPr id="4" name="Picture 3" descr="fig8-a.png"/>
                <p:cNvPicPr>
                  <a:picLocks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3960000" cy="4320000"/>
                </a:xfrm>
                <a:prstGeom prst="rect">
                  <a:avLst/>
                </a:prstGeom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1226896" y="4281830"/>
                  <a:ext cx="1761833" cy="1051075"/>
                </a:xfrm>
                <a:prstGeom prst="rect">
                  <a:avLst/>
                </a:prstGeom>
                <a:noFill/>
              </p:spPr>
              <p:txBody>
                <a:bodyPr wrap="none" lIns="370350" tIns="185175" rIns="370350" bIns="185175" rtlCol="0">
                  <a:spAutoFit/>
                </a:bodyPr>
                <a:lstStyle/>
                <a:p>
                  <a:r>
                    <a:rPr lang="en-US" sz="4400" b="1" dirty="0" smtClean="0">
                      <a:latin typeface="Times New Roman"/>
                      <a:cs typeface="Times New Roman"/>
                    </a:rPr>
                    <a:t>SBF</a:t>
                  </a:r>
                  <a:endParaRPr lang="en-US" sz="4400" b="1" dirty="0">
                    <a:latin typeface="Times New Roman"/>
                    <a:cs typeface="Times New Roman"/>
                  </a:endParaRPr>
                </a:p>
              </p:txBody>
            </p:sp>
            <p:pic>
              <p:nvPicPr>
                <p:cNvPr id="6" name="Picture 5" descr="fig8-b.png"/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1739" y="0"/>
                  <a:ext cx="3960000" cy="4320000"/>
                </a:xfrm>
                <a:prstGeom prst="rect">
                  <a:avLst/>
                </a:prstGeom>
              </p:spPr>
            </p:pic>
            <p:pic>
              <p:nvPicPr>
                <p:cNvPr id="7" name="Picture 6" descr="fig8-c.png"/>
                <p:cNvPicPr>
                  <a:picLocks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43478" y="0"/>
                  <a:ext cx="3960000" cy="4320000"/>
                </a:xfrm>
                <a:prstGeom prst="rect">
                  <a:avLst/>
                </a:prstGeom>
              </p:spPr>
            </p:pic>
            <p:pic>
              <p:nvPicPr>
                <p:cNvPr id="8" name="Picture 7" descr="fig8-d.png"/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15217" y="0"/>
                  <a:ext cx="3960000" cy="4320000"/>
                </a:xfrm>
                <a:prstGeom prst="rect">
                  <a:avLst/>
                </a:prstGeom>
              </p:spPr>
            </p:pic>
            <p:pic>
              <p:nvPicPr>
                <p:cNvPr id="9" name="Picture 8" descr="fig8-e.png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86956" y="0"/>
                  <a:ext cx="3960000" cy="43200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fig8-f.png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58695" y="0"/>
                  <a:ext cx="3960000" cy="4320000"/>
                </a:xfrm>
                <a:prstGeom prst="rect">
                  <a:avLst/>
                </a:prstGeom>
              </p:spPr>
            </p:pic>
            <p:pic>
              <p:nvPicPr>
                <p:cNvPr id="11" name="Picture 10" descr="fig11.png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30435" y="0"/>
                  <a:ext cx="3960000" cy="4320000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6104681" y="4281830"/>
                  <a:ext cx="2294405" cy="1051075"/>
                </a:xfrm>
                <a:prstGeom prst="rect">
                  <a:avLst/>
                </a:prstGeom>
                <a:noFill/>
              </p:spPr>
              <p:txBody>
                <a:bodyPr wrap="none" lIns="370350" tIns="185175" rIns="370350" bIns="185175" rtlCol="0">
                  <a:spAutoFit/>
                </a:bodyPr>
                <a:lstStyle/>
                <a:p>
                  <a:pPr algn="ctr"/>
                  <a:r>
                    <a:rPr lang="en-US" sz="4400" b="1" dirty="0" smtClean="0">
                      <a:latin typeface="Times New Roman"/>
                      <a:cs typeface="Times New Roman"/>
                    </a:rPr>
                    <a:t>MSBF</a:t>
                  </a:r>
                  <a:endParaRPr lang="en-US" sz="44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1542055" y="4281830"/>
                  <a:ext cx="1981419" cy="1051075"/>
                </a:xfrm>
                <a:prstGeom prst="rect">
                  <a:avLst/>
                </a:prstGeom>
                <a:noFill/>
              </p:spPr>
              <p:txBody>
                <a:bodyPr wrap="none" lIns="370350" tIns="185175" rIns="370350" bIns="185175" rtlCol="0">
                  <a:spAutoFit/>
                </a:bodyPr>
                <a:lstStyle/>
                <a:p>
                  <a:pPr algn="ctr"/>
                  <a:r>
                    <a:rPr lang="en-US" sz="4400" b="1" dirty="0" smtClean="0">
                      <a:latin typeface="Times New Roman"/>
                      <a:cs typeface="Times New Roman"/>
                    </a:rPr>
                    <a:t>ISBF</a:t>
                  </a:r>
                  <a:endParaRPr lang="en-US" sz="44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024909" y="4281830"/>
                  <a:ext cx="2054155" cy="1051075"/>
                </a:xfrm>
                <a:prstGeom prst="rect">
                  <a:avLst/>
                </a:prstGeom>
                <a:noFill/>
              </p:spPr>
              <p:txBody>
                <a:bodyPr wrap="none" lIns="370350" tIns="185175" rIns="370350" bIns="185175" rtlCol="0">
                  <a:spAutoFit/>
                </a:bodyPr>
                <a:lstStyle/>
                <a:p>
                  <a:pPr algn="ctr"/>
                  <a:r>
                    <a:rPr lang="en-US" sz="4400" b="1" dirty="0" smtClean="0">
                      <a:latin typeface="Times New Roman"/>
                      <a:cs typeface="Times New Roman"/>
                    </a:rPr>
                    <a:t>MNT</a:t>
                  </a:r>
                  <a:endParaRPr lang="en-US" sz="44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2352215" y="4281830"/>
                  <a:ext cx="1863623" cy="1051075"/>
                </a:xfrm>
                <a:prstGeom prst="rect">
                  <a:avLst/>
                </a:prstGeom>
                <a:noFill/>
              </p:spPr>
              <p:txBody>
                <a:bodyPr wrap="none" lIns="370350" tIns="185175" rIns="370350" bIns="185175" rtlCol="0">
                  <a:spAutoFit/>
                </a:bodyPr>
                <a:lstStyle/>
                <a:p>
                  <a:pPr algn="ctr"/>
                  <a:r>
                    <a:rPr lang="en-US" sz="4400" b="1" dirty="0" smtClean="0">
                      <a:latin typeface="Times New Roman"/>
                      <a:cs typeface="Times New Roman"/>
                    </a:rPr>
                    <a:t>RSA</a:t>
                  </a:r>
                  <a:endParaRPr lang="en-US" sz="44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27456960" y="4281830"/>
                  <a:ext cx="1825151" cy="1051075"/>
                </a:xfrm>
                <a:prstGeom prst="rect">
                  <a:avLst/>
                </a:prstGeom>
                <a:noFill/>
              </p:spPr>
              <p:txBody>
                <a:bodyPr wrap="none" lIns="370350" tIns="185175" rIns="370350" bIns="185175" rtlCol="0">
                  <a:spAutoFit/>
                </a:bodyPr>
                <a:lstStyle/>
                <a:p>
                  <a:pPr algn="ctr"/>
                  <a:r>
                    <a:rPr lang="en-US" sz="4400" b="1" dirty="0" smtClean="0">
                      <a:latin typeface="Times New Roman"/>
                      <a:cs typeface="Times New Roman"/>
                    </a:rPr>
                    <a:t>TPA</a:t>
                  </a:r>
                  <a:endParaRPr lang="en-US" sz="44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32147163" y="4281830"/>
                  <a:ext cx="2994767" cy="1051075"/>
                </a:xfrm>
                <a:prstGeom prst="rect">
                  <a:avLst/>
                </a:prstGeom>
                <a:noFill/>
              </p:spPr>
              <p:txBody>
                <a:bodyPr wrap="none" lIns="370350" tIns="185175" rIns="370350" bIns="185175" rtlCol="0">
                  <a:spAutoFit/>
                </a:bodyPr>
                <a:lstStyle/>
                <a:p>
                  <a:pPr algn="ctr"/>
                  <a:r>
                    <a:rPr lang="en-US" sz="4400" b="1" dirty="0" smtClean="0">
                      <a:latin typeface="Times New Roman"/>
                      <a:cs typeface="Times New Roman"/>
                    </a:rPr>
                    <a:t>Proposed</a:t>
                  </a:r>
                  <a:endParaRPr lang="en-US" sz="4400" b="1" dirty="0"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0" y="1323297"/>
                <a:ext cx="15976336" cy="1297296"/>
              </a:xfrm>
              <a:prstGeom prst="rect">
                <a:avLst/>
              </a:prstGeom>
              <a:noFill/>
            </p:spPr>
            <p:txBody>
              <a:bodyPr wrap="none" lIns="370350" tIns="185175" rIns="370350" bIns="185175" rtlCol="0">
                <a:spAutoFit/>
              </a:bodyPr>
              <a:lstStyle/>
              <a:p>
                <a:r>
                  <a:rPr lang="en-US" sz="6000" b="1" dirty="0" smtClean="0"/>
                  <a:t>Comparison : Fast, consistent, and less-memory</a:t>
                </a:r>
                <a:endParaRPr lang="en-US" sz="6000" b="1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0" y="1563513"/>
              <a:ext cx="36009263" cy="6012804"/>
              <a:chOff x="0" y="1563513"/>
              <a:chExt cx="36009263" cy="601280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0" y="2932285"/>
                <a:ext cx="36009263" cy="4644032"/>
                <a:chOff x="-1389827" y="1734414"/>
                <a:chExt cx="48849441" cy="6300000"/>
              </a:xfrm>
            </p:grpSpPr>
            <p:pic>
              <p:nvPicPr>
                <p:cNvPr id="20" name="Picture 19" descr="fig9-b.png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3191"/>
                <a:stretch/>
              </p:blipFill>
              <p:spPr>
                <a:xfrm>
                  <a:off x="-1389827" y="1984515"/>
                  <a:ext cx="23729218" cy="5733898"/>
                </a:xfrm>
                <a:prstGeom prst="rect">
                  <a:avLst/>
                </a:prstGeom>
              </p:spPr>
            </p:pic>
            <p:pic>
              <p:nvPicPr>
                <p:cNvPr id="24" name="Picture 23" descr="fig9-b.png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451"/>
                <a:stretch/>
              </p:blipFill>
              <p:spPr>
                <a:xfrm>
                  <a:off x="23316196" y="1734414"/>
                  <a:ext cx="24143418" cy="630000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0" y="1563513"/>
                <a:ext cx="14930752" cy="1297296"/>
              </a:xfrm>
              <a:prstGeom prst="rect">
                <a:avLst/>
              </a:prstGeom>
              <a:noFill/>
            </p:spPr>
            <p:txBody>
              <a:bodyPr wrap="none" lIns="370350" tIns="185175" rIns="370350" bIns="185175" rtlCol="0">
                <a:spAutoFit/>
              </a:bodyPr>
              <a:lstStyle/>
              <a:p>
                <a:r>
                  <a:rPr lang="en-US" sz="6000" b="1" dirty="0" smtClean="0"/>
                  <a:t>Contour tracing based on local pattern types</a:t>
                </a:r>
                <a:endParaRPr lang="en-US" sz="6000" b="1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0" y="9069167"/>
              <a:ext cx="35534617" cy="6130509"/>
              <a:chOff x="0" y="8980048"/>
              <a:chExt cx="35534617" cy="6130509"/>
            </a:xfrm>
          </p:grpSpPr>
          <p:pic>
            <p:nvPicPr>
              <p:cNvPr id="19" name="Picture 18" descr="fig12-a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645" y="10277344"/>
                <a:ext cx="35059972" cy="4833213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0" y="8980048"/>
                <a:ext cx="18808391" cy="1297296"/>
              </a:xfrm>
              <a:prstGeom prst="rect">
                <a:avLst/>
              </a:prstGeom>
              <a:noFill/>
            </p:spPr>
            <p:txBody>
              <a:bodyPr wrap="none" lIns="370350" tIns="185175" rIns="370350" bIns="185175" rtlCol="0">
                <a:spAutoFit/>
              </a:bodyPr>
              <a:lstStyle/>
              <a:p>
                <a:r>
                  <a:rPr lang="en-US" sz="6000" b="1" dirty="0" smtClean="0"/>
                  <a:t>Contour compression and restoration to reduce memory</a:t>
                </a:r>
                <a:endParaRPr lang="en-US" sz="6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3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31</Words>
  <Application>Microsoft Macintosh PowerPoint</Application>
  <PresentationFormat>Custom</PresentationFormat>
  <Paragraphs>10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Yonsei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Jonghoon Seo</dc:creator>
  <cp:lastModifiedBy>Jonghoon Seo</cp:lastModifiedBy>
  <cp:revision>4</cp:revision>
  <dcterms:created xsi:type="dcterms:W3CDTF">2015-12-20T04:58:54Z</dcterms:created>
  <dcterms:modified xsi:type="dcterms:W3CDTF">2015-12-20T05:42:13Z</dcterms:modified>
</cp:coreProperties>
</file>